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handoutMasterIdLst>
    <p:handoutMasterId r:id="rId19"/>
  </p:handoutMasterIdLst>
  <p:sldIdLst>
    <p:sldId id="271" r:id="rId2"/>
    <p:sldId id="274" r:id="rId3"/>
    <p:sldId id="273" r:id="rId4"/>
    <p:sldId id="279" r:id="rId5"/>
    <p:sldId id="280" r:id="rId6"/>
    <p:sldId id="281" r:id="rId7"/>
    <p:sldId id="272" r:id="rId8"/>
    <p:sldId id="275" r:id="rId9"/>
    <p:sldId id="276" r:id="rId10"/>
    <p:sldId id="282" r:id="rId11"/>
    <p:sldId id="283" r:id="rId12"/>
    <p:sldId id="286" r:id="rId13"/>
    <p:sldId id="287" r:id="rId14"/>
    <p:sldId id="285" r:id="rId15"/>
    <p:sldId id="284" r:id="rId16"/>
    <p:sldId id="288" r:id="rId17"/>
    <p:sldId id="289"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52" autoAdjust="0"/>
    <p:restoredTop sz="94624" autoAdjust="0"/>
  </p:normalViewPr>
  <p:slideViewPr>
    <p:cSldViewPr>
      <p:cViewPr>
        <p:scale>
          <a:sx n="75" d="100"/>
          <a:sy n="75" d="100"/>
        </p:scale>
        <p:origin x="-1308"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7B73F826-5950-4EA5-B933-04CE84D6643A}" type="datetimeFigureOut">
              <a:rPr lang="en-US" smtClean="0"/>
              <a:t>11/4/2014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4E9175D1-4340-4830-A108-4A0B2495E30F}" type="slidenum">
              <a:rPr lang="en-US" smtClean="0"/>
              <a:t>‹#›</a:t>
            </a:fld>
            <a:endParaRPr lang="en-US"/>
          </a:p>
        </p:txBody>
      </p:sp>
    </p:spTree>
    <p:extLst>
      <p:ext uri="{BB962C8B-B14F-4D97-AF65-F5344CB8AC3E}">
        <p14:creationId xmlns:p14="http://schemas.microsoft.com/office/powerpoint/2010/main" val="16542804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3CAFA9F4-728A-42EE-A8E6-71117824A1BC}" type="datetimeFigureOut">
              <a:rPr lang="en-US" smtClean="0"/>
              <a:t>11/4/2014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2096777B-D90E-4631-B2DE-349648C5342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CAFA9F4-728A-42EE-A8E6-71117824A1BC}" type="datetimeFigureOut">
              <a:rPr lang="en-US" smtClean="0"/>
              <a:t>11/4/2014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096777B-D90E-4631-B2DE-349648C5342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CAFA9F4-728A-42EE-A8E6-71117824A1BC}" type="datetimeFigureOut">
              <a:rPr lang="en-US" smtClean="0"/>
              <a:t>11/4/2014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096777B-D90E-4631-B2DE-349648C5342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CAFA9F4-728A-42EE-A8E6-71117824A1BC}" type="datetimeFigureOut">
              <a:rPr lang="en-US" smtClean="0"/>
              <a:t>11/4/2014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096777B-D90E-4631-B2DE-349648C5342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CAFA9F4-728A-42EE-A8E6-71117824A1BC}" type="datetimeFigureOut">
              <a:rPr lang="en-US" smtClean="0"/>
              <a:t>11/4/2014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096777B-D90E-4631-B2DE-349648C5342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CAFA9F4-728A-42EE-A8E6-71117824A1BC}" type="datetimeFigureOut">
              <a:rPr lang="en-US" smtClean="0"/>
              <a:t>11/4/2014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096777B-D90E-4631-B2DE-349648C5342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CAFA9F4-728A-42EE-A8E6-71117824A1BC}" type="datetimeFigureOut">
              <a:rPr lang="en-US" smtClean="0"/>
              <a:t>11/4/2014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096777B-D90E-4631-B2DE-349648C5342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CAFA9F4-728A-42EE-A8E6-71117824A1BC}" type="datetimeFigureOut">
              <a:rPr lang="en-US" smtClean="0"/>
              <a:t>11/4/2014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096777B-D90E-4631-B2DE-349648C5342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CAFA9F4-728A-42EE-A8E6-71117824A1BC}" type="datetimeFigureOut">
              <a:rPr lang="en-US" smtClean="0"/>
              <a:t>11/4/2014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096777B-D90E-4631-B2DE-349648C5342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CAFA9F4-728A-42EE-A8E6-71117824A1BC}" type="datetimeFigureOut">
              <a:rPr lang="en-US" smtClean="0"/>
              <a:t>11/4/2014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096777B-D90E-4631-B2DE-349648C5342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CAFA9F4-728A-42EE-A8E6-71117824A1BC}" type="datetimeFigureOut">
              <a:rPr lang="en-US" smtClean="0"/>
              <a:t>11/4/2014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096777B-D90E-4631-B2DE-349648C5342B}" type="slidenum">
              <a:rPr lang="en-US" smtClean="0"/>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3CAFA9F4-728A-42EE-A8E6-71117824A1BC}" type="datetimeFigureOut">
              <a:rPr lang="en-US" smtClean="0"/>
              <a:t>11/4/2014</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2096777B-D90E-4631-B2DE-349648C5342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Impromptu Speaking</a:t>
            </a:r>
            <a:endParaRPr lang="en-US" dirty="0"/>
          </a:p>
        </p:txBody>
      </p:sp>
      <p:sp>
        <p:nvSpPr>
          <p:cNvPr id="3" name="Subtitle 2"/>
          <p:cNvSpPr>
            <a:spLocks noGrp="1"/>
          </p:cNvSpPr>
          <p:nvPr>
            <p:ph type="subTitle" idx="1"/>
          </p:nvPr>
        </p:nvSpPr>
        <p:spPr/>
        <p:txBody>
          <a:bodyPr/>
          <a:lstStyle/>
          <a:p>
            <a:r>
              <a:rPr lang="en-US" dirty="0" smtClean="0"/>
              <a:t>Unit 6</a:t>
            </a:r>
            <a:endParaRPr lang="en-US" dirty="0"/>
          </a:p>
        </p:txBody>
      </p:sp>
    </p:spTree>
    <p:extLst>
      <p:ext uri="{BB962C8B-B14F-4D97-AF65-F5344CB8AC3E}">
        <p14:creationId xmlns:p14="http://schemas.microsoft.com/office/powerpoint/2010/main" val="34849366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Assignment #2: Develop Impromptu Topics</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endParaRPr lang="en-US" dirty="0" smtClean="0"/>
          </a:p>
          <a:p>
            <a:pPr marL="0" indent="0">
              <a:buNone/>
            </a:pPr>
            <a:r>
              <a:rPr lang="en-US" dirty="0" smtClean="0"/>
              <a:t>Name: Cindy Smith</a:t>
            </a:r>
          </a:p>
          <a:p>
            <a:pPr marL="0" indent="0">
              <a:buNone/>
            </a:pPr>
            <a:endParaRPr lang="en-US" dirty="0"/>
          </a:p>
          <a:p>
            <a:pPr marL="0" indent="0">
              <a:buNone/>
            </a:pPr>
            <a:r>
              <a:rPr lang="en-US" dirty="0" smtClean="0"/>
              <a:t>1: underage drinking</a:t>
            </a:r>
          </a:p>
          <a:p>
            <a:pPr marL="0" indent="0">
              <a:buNone/>
            </a:pPr>
            <a:endParaRPr lang="en-US" dirty="0"/>
          </a:p>
          <a:p>
            <a:pPr marL="0" indent="0">
              <a:buNone/>
            </a:pPr>
            <a:r>
              <a:rPr lang="en-US" dirty="0" smtClean="0"/>
              <a:t>2: Should we make texting while driving illegal?</a:t>
            </a:r>
          </a:p>
          <a:p>
            <a:pPr marL="0" indent="0">
              <a:buNone/>
            </a:pPr>
            <a:endParaRPr lang="en-US" dirty="0"/>
          </a:p>
          <a:p>
            <a:pPr marL="0" indent="0">
              <a:buNone/>
            </a:pPr>
            <a:r>
              <a:rPr lang="en-US" dirty="0" smtClean="0"/>
              <a:t>3: college entrance exams</a:t>
            </a:r>
          </a:p>
          <a:p>
            <a:pPr marL="0" indent="0">
              <a:buNone/>
            </a:pPr>
            <a:endParaRPr lang="en-US" dirty="0"/>
          </a:p>
          <a:p>
            <a:pPr marL="0" indent="0">
              <a:buNone/>
            </a:pPr>
            <a:r>
              <a:rPr lang="en-US" dirty="0" smtClean="0"/>
              <a:t>4: mandatory community service</a:t>
            </a:r>
          </a:p>
          <a:p>
            <a:pPr marL="0" indent="0">
              <a:buNone/>
            </a:pPr>
            <a:endParaRPr lang="en-US" dirty="0"/>
          </a:p>
          <a:p>
            <a:pPr marL="0" indent="0">
              <a:buNone/>
            </a:pPr>
            <a:r>
              <a:rPr lang="en-US" dirty="0" smtClean="0"/>
              <a:t>5: “Do one thing every day that scares you.” – Eleanor Roosevelt</a:t>
            </a:r>
            <a:endParaRPr lang="en-US" dirty="0"/>
          </a:p>
        </p:txBody>
      </p:sp>
    </p:spTree>
    <p:extLst>
      <p:ext uri="{BB962C8B-B14F-4D97-AF65-F5344CB8AC3E}">
        <p14:creationId xmlns:p14="http://schemas.microsoft.com/office/powerpoint/2010/main" val="4233558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for Impromptu Speech</a:t>
            </a:r>
            <a:endParaRPr lang="en-US" dirty="0"/>
          </a:p>
        </p:txBody>
      </p:sp>
      <p:sp>
        <p:nvSpPr>
          <p:cNvPr id="3" name="Content Placeholder 2"/>
          <p:cNvSpPr>
            <a:spLocks noGrp="1"/>
          </p:cNvSpPr>
          <p:nvPr>
            <p:ph idx="1"/>
          </p:nvPr>
        </p:nvSpPr>
        <p:spPr/>
        <p:txBody>
          <a:bodyPr/>
          <a:lstStyle/>
          <a:p>
            <a:r>
              <a:rPr lang="en-US" dirty="0" smtClean="0"/>
              <a:t>I. Introduction</a:t>
            </a:r>
          </a:p>
          <a:p>
            <a:pPr lvl="1"/>
            <a:r>
              <a:rPr lang="en-US" dirty="0" smtClean="0"/>
              <a:t>-- Use an attention grabber, quote, statistic, anecdote, question, fact</a:t>
            </a:r>
          </a:p>
          <a:p>
            <a:pPr lvl="1"/>
            <a:r>
              <a:rPr lang="en-US" dirty="0" smtClean="0"/>
              <a:t>-- State your </a:t>
            </a:r>
            <a:r>
              <a:rPr lang="en-US" dirty="0" smtClean="0"/>
              <a:t>intention </a:t>
            </a:r>
            <a:r>
              <a:rPr lang="en-US" dirty="0" smtClean="0"/>
              <a:t>Inform, answer the question, comment on, persuade, describe</a:t>
            </a:r>
          </a:p>
          <a:p>
            <a:pPr lvl="1"/>
            <a:r>
              <a:rPr lang="en-US" dirty="0" smtClean="0"/>
              <a:t>--Rationale: Why is what you have to say important?</a:t>
            </a:r>
          </a:p>
          <a:p>
            <a:pPr lvl="1"/>
            <a:r>
              <a:rPr lang="en-US" dirty="0" smtClean="0"/>
              <a:t>Roadmap: First.. Next.. Finally</a:t>
            </a:r>
            <a:endParaRPr lang="en-US" dirty="0"/>
          </a:p>
        </p:txBody>
      </p:sp>
    </p:spTree>
    <p:extLst>
      <p:ext uri="{BB962C8B-B14F-4D97-AF65-F5344CB8AC3E}">
        <p14:creationId xmlns:p14="http://schemas.microsoft.com/office/powerpoint/2010/main" val="28282409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 for Impromptu Speech</a:t>
            </a:r>
          </a:p>
        </p:txBody>
      </p:sp>
      <p:sp>
        <p:nvSpPr>
          <p:cNvPr id="3" name="Content Placeholder 2"/>
          <p:cNvSpPr>
            <a:spLocks noGrp="1"/>
          </p:cNvSpPr>
          <p:nvPr>
            <p:ph idx="1"/>
          </p:nvPr>
        </p:nvSpPr>
        <p:spPr>
          <a:xfrm>
            <a:off x="533400" y="990600"/>
            <a:ext cx="8183880" cy="3203448"/>
          </a:xfrm>
        </p:spPr>
        <p:txBody>
          <a:bodyPr/>
          <a:lstStyle/>
          <a:p>
            <a:r>
              <a:rPr lang="en-US" dirty="0" smtClean="0"/>
              <a:t>II. Body</a:t>
            </a:r>
          </a:p>
          <a:p>
            <a:pPr lvl="1"/>
            <a:r>
              <a:rPr lang="en-US" dirty="0" smtClean="0"/>
              <a:t>--2-3 main points required for full credit</a:t>
            </a:r>
          </a:p>
          <a:p>
            <a:pPr lvl="1"/>
            <a:r>
              <a:rPr lang="en-US" dirty="0" smtClean="0"/>
              <a:t>--follow the roadmap you set up in your </a:t>
            </a:r>
            <a:r>
              <a:rPr lang="en-US" dirty="0" smtClean="0"/>
              <a:t>introduction</a:t>
            </a:r>
            <a:endParaRPr lang="en-US" dirty="0"/>
          </a:p>
        </p:txBody>
      </p:sp>
    </p:spTree>
    <p:extLst>
      <p:ext uri="{BB962C8B-B14F-4D97-AF65-F5344CB8AC3E}">
        <p14:creationId xmlns:p14="http://schemas.microsoft.com/office/powerpoint/2010/main" val="20898772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 for Impromptu Speech</a:t>
            </a:r>
          </a:p>
        </p:txBody>
      </p:sp>
      <p:sp>
        <p:nvSpPr>
          <p:cNvPr id="3" name="Content Placeholder 2"/>
          <p:cNvSpPr>
            <a:spLocks noGrp="1"/>
          </p:cNvSpPr>
          <p:nvPr>
            <p:ph idx="1"/>
          </p:nvPr>
        </p:nvSpPr>
        <p:spPr/>
        <p:txBody>
          <a:bodyPr/>
          <a:lstStyle/>
          <a:p>
            <a:r>
              <a:rPr lang="en-US" dirty="0" smtClean="0"/>
              <a:t>III. Conclusion</a:t>
            </a:r>
          </a:p>
          <a:p>
            <a:pPr lvl="1"/>
            <a:r>
              <a:rPr lang="en-US" dirty="0" smtClean="0"/>
              <a:t>--Start with a transition to signal your audience that you are almost done</a:t>
            </a:r>
          </a:p>
          <a:p>
            <a:pPr lvl="4"/>
            <a:r>
              <a:rPr lang="en-US" dirty="0" smtClean="0"/>
              <a:t>--Finally, In conclusion</a:t>
            </a:r>
          </a:p>
          <a:p>
            <a:pPr lvl="1"/>
            <a:r>
              <a:rPr lang="en-US" dirty="0" smtClean="0"/>
              <a:t>--Restate your three main points</a:t>
            </a:r>
          </a:p>
          <a:p>
            <a:pPr lvl="1"/>
            <a:r>
              <a:rPr lang="en-US" dirty="0" smtClean="0"/>
              <a:t>--Thank your audience for their attention</a:t>
            </a:r>
            <a:endParaRPr lang="en-US" dirty="0"/>
          </a:p>
        </p:txBody>
      </p:sp>
    </p:spTree>
    <p:extLst>
      <p:ext uri="{BB962C8B-B14F-4D97-AF65-F5344CB8AC3E}">
        <p14:creationId xmlns:p14="http://schemas.microsoft.com/office/powerpoint/2010/main" val="41116809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Impromptu Speech Sample Using Organizer</a:t>
            </a:r>
            <a:endParaRPr lang="en-US" dirty="0"/>
          </a:p>
        </p:txBody>
      </p:sp>
      <p:sp>
        <p:nvSpPr>
          <p:cNvPr id="3" name="Content Placeholder 2"/>
          <p:cNvSpPr>
            <a:spLocks noGrp="1"/>
          </p:cNvSpPr>
          <p:nvPr>
            <p:ph idx="1"/>
          </p:nvPr>
        </p:nvSpPr>
        <p:spPr>
          <a:xfrm>
            <a:off x="533400" y="609600"/>
            <a:ext cx="8183880" cy="4187952"/>
          </a:xfrm>
        </p:spPr>
        <p:txBody>
          <a:bodyPr>
            <a:normAutofit/>
          </a:bodyPr>
          <a:lstStyle/>
          <a:p>
            <a:r>
              <a:rPr lang="en-US" dirty="0" smtClean="0"/>
              <a:t>As we fill out a sample organizer together, keep in mind the requirements for the intro, body, and conclusion that we just reviewed.</a:t>
            </a:r>
          </a:p>
          <a:p>
            <a:pPr marL="0" indent="0">
              <a:buNone/>
            </a:pPr>
            <a:endParaRPr lang="en-US" dirty="0" smtClean="0"/>
          </a:p>
          <a:p>
            <a:r>
              <a:rPr lang="en-US" dirty="0" smtClean="0"/>
              <a:t>Topic: </a:t>
            </a:r>
            <a:r>
              <a:rPr lang="en-US" dirty="0"/>
              <a:t>Should we make texting while driving illegal</a:t>
            </a:r>
            <a:r>
              <a:rPr lang="en-US" dirty="0" smtClean="0"/>
              <a:t>?</a:t>
            </a:r>
          </a:p>
          <a:p>
            <a:endParaRPr lang="en-US" dirty="0"/>
          </a:p>
          <a:p>
            <a:r>
              <a:rPr lang="en-US" dirty="0" smtClean="0"/>
              <a:t>Purpose: Persuade </a:t>
            </a:r>
            <a:endParaRPr lang="en-US" dirty="0"/>
          </a:p>
        </p:txBody>
      </p:sp>
    </p:spTree>
    <p:extLst>
      <p:ext uri="{BB962C8B-B14F-4D97-AF65-F5344CB8AC3E}">
        <p14:creationId xmlns:p14="http://schemas.microsoft.com/office/powerpoint/2010/main" val="4074359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Should we make texting while driving illegal?</a:t>
            </a:r>
            <a:endParaRPr lang="en-US" dirty="0"/>
          </a:p>
        </p:txBody>
      </p:sp>
      <p:sp>
        <p:nvSpPr>
          <p:cNvPr id="3" name="Content Placeholder 2"/>
          <p:cNvSpPr>
            <a:spLocks noGrp="1"/>
          </p:cNvSpPr>
          <p:nvPr>
            <p:ph idx="1"/>
          </p:nvPr>
        </p:nvSpPr>
        <p:spPr/>
        <p:txBody>
          <a:bodyPr/>
          <a:lstStyle/>
          <a:p>
            <a:r>
              <a:rPr lang="en-US" dirty="0" smtClean="0"/>
              <a:t>Attention-grabber:</a:t>
            </a:r>
          </a:p>
          <a:p>
            <a:r>
              <a:rPr lang="en-US" dirty="0" smtClean="0"/>
              <a:t>Roadmap: </a:t>
            </a:r>
          </a:p>
          <a:p>
            <a:pPr lvl="1"/>
            <a:r>
              <a:rPr lang="en-US" dirty="0" smtClean="0"/>
              <a:t>First</a:t>
            </a:r>
          </a:p>
          <a:p>
            <a:pPr lvl="1"/>
            <a:r>
              <a:rPr lang="en-US" dirty="0" smtClean="0"/>
              <a:t>Next</a:t>
            </a:r>
          </a:p>
          <a:p>
            <a:pPr lvl="1"/>
            <a:r>
              <a:rPr lang="en-US" dirty="0" smtClean="0"/>
              <a:t>Then</a:t>
            </a:r>
          </a:p>
          <a:p>
            <a:pPr lvl="1"/>
            <a:r>
              <a:rPr lang="en-US" dirty="0" smtClean="0"/>
              <a:t>Finally</a:t>
            </a:r>
          </a:p>
        </p:txBody>
      </p:sp>
    </p:spTree>
    <p:extLst>
      <p:ext uri="{BB962C8B-B14F-4D97-AF65-F5344CB8AC3E}">
        <p14:creationId xmlns:p14="http://schemas.microsoft.com/office/powerpoint/2010/main" val="12075219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Should we make texting while driving illegal?</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Main Point #1:</a:t>
            </a:r>
          </a:p>
          <a:p>
            <a:endParaRPr lang="en-US" dirty="0" smtClean="0"/>
          </a:p>
          <a:p>
            <a:endParaRPr lang="en-US" dirty="0"/>
          </a:p>
          <a:p>
            <a:r>
              <a:rPr lang="en-US" dirty="0"/>
              <a:t>Main Point </a:t>
            </a:r>
            <a:r>
              <a:rPr lang="en-US" dirty="0" smtClean="0"/>
              <a:t>#2:</a:t>
            </a:r>
            <a:endParaRPr lang="en-US" dirty="0"/>
          </a:p>
          <a:p>
            <a:endParaRPr lang="en-US" dirty="0" smtClean="0"/>
          </a:p>
          <a:p>
            <a:endParaRPr lang="en-US" dirty="0"/>
          </a:p>
          <a:p>
            <a:r>
              <a:rPr lang="en-US" dirty="0"/>
              <a:t>Main Point </a:t>
            </a:r>
            <a:r>
              <a:rPr lang="en-US" dirty="0" smtClean="0"/>
              <a:t>#3:</a:t>
            </a:r>
            <a:endParaRPr lang="en-US" dirty="0"/>
          </a:p>
          <a:p>
            <a:endParaRPr lang="en-US" dirty="0" smtClean="0"/>
          </a:p>
          <a:p>
            <a:endParaRPr lang="en-US" dirty="0"/>
          </a:p>
          <a:p>
            <a:r>
              <a:rPr lang="en-US" dirty="0"/>
              <a:t>Main Point </a:t>
            </a:r>
            <a:r>
              <a:rPr lang="en-US" dirty="0" smtClean="0"/>
              <a:t>#4:</a:t>
            </a:r>
            <a:endParaRPr lang="en-US" dirty="0"/>
          </a:p>
          <a:p>
            <a:endParaRPr lang="en-US" dirty="0" smtClean="0"/>
          </a:p>
        </p:txBody>
      </p:sp>
    </p:spTree>
    <p:extLst>
      <p:ext uri="{BB962C8B-B14F-4D97-AF65-F5344CB8AC3E}">
        <p14:creationId xmlns:p14="http://schemas.microsoft.com/office/powerpoint/2010/main" val="12838622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Should we make texting while driving illegal?</a:t>
            </a:r>
            <a:endParaRPr lang="en-US" dirty="0"/>
          </a:p>
        </p:txBody>
      </p:sp>
      <p:sp>
        <p:nvSpPr>
          <p:cNvPr id="3" name="Content Placeholder 2"/>
          <p:cNvSpPr>
            <a:spLocks noGrp="1"/>
          </p:cNvSpPr>
          <p:nvPr>
            <p:ph idx="1"/>
          </p:nvPr>
        </p:nvSpPr>
        <p:spPr/>
        <p:txBody>
          <a:bodyPr>
            <a:normAutofit/>
          </a:bodyPr>
          <a:lstStyle/>
          <a:p>
            <a:r>
              <a:rPr lang="en-US" dirty="0" smtClean="0"/>
              <a:t>Conclusion: </a:t>
            </a:r>
            <a:endParaRPr lang="en-US" dirty="0"/>
          </a:p>
          <a:p>
            <a:endParaRPr lang="en-US" dirty="0" smtClean="0"/>
          </a:p>
        </p:txBody>
      </p:sp>
    </p:spTree>
    <p:extLst>
      <p:ext uri="{BB962C8B-B14F-4D97-AF65-F5344CB8AC3E}">
        <p14:creationId xmlns:p14="http://schemas.microsoft.com/office/powerpoint/2010/main" val="10711628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Questions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Why is impromptu speaking a necessary skill?</a:t>
            </a:r>
          </a:p>
          <a:p>
            <a:endParaRPr lang="en-US" dirty="0" smtClean="0"/>
          </a:p>
          <a:p>
            <a:r>
              <a:rPr lang="en-US" dirty="0" smtClean="0"/>
              <a:t>How can I prepare a two minute speech in a limited amount of time?</a:t>
            </a:r>
          </a:p>
          <a:p>
            <a:endParaRPr lang="en-US" dirty="0" smtClean="0"/>
          </a:p>
          <a:p>
            <a:r>
              <a:rPr lang="en-US" dirty="0" smtClean="0"/>
              <a:t>Why should I want to speak on a topic with no prep time?</a:t>
            </a:r>
          </a:p>
          <a:p>
            <a:endParaRPr lang="en-US" dirty="0" smtClean="0"/>
          </a:p>
          <a:p>
            <a:r>
              <a:rPr lang="en-US" dirty="0" smtClean="0"/>
              <a:t>To what extent is a speakers knowledge on a topic related to their ability to speak on it?</a:t>
            </a:r>
          </a:p>
          <a:p>
            <a:endParaRPr lang="en-US" dirty="0" smtClean="0"/>
          </a:p>
          <a:p>
            <a:r>
              <a:rPr lang="en-US" dirty="0" smtClean="0"/>
              <a:t>Why are organization and signposting more important in impromptu than in other forms of speeches?</a:t>
            </a:r>
            <a:endParaRPr lang="en-US" dirty="0"/>
          </a:p>
        </p:txBody>
      </p:sp>
    </p:spTree>
    <p:extLst>
      <p:ext uri="{BB962C8B-B14F-4D97-AF65-F5344CB8AC3E}">
        <p14:creationId xmlns:p14="http://schemas.microsoft.com/office/powerpoint/2010/main" val="17961683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Enduring Understandings</a:t>
            </a:r>
            <a:endParaRPr lang="en-US" dirty="0"/>
          </a:p>
        </p:txBody>
      </p:sp>
      <p:sp>
        <p:nvSpPr>
          <p:cNvPr id="3" name="Content Placeholder 2"/>
          <p:cNvSpPr>
            <a:spLocks noGrp="1"/>
          </p:cNvSpPr>
          <p:nvPr>
            <p:ph idx="1"/>
          </p:nvPr>
        </p:nvSpPr>
        <p:spPr/>
        <p:txBody>
          <a:bodyPr/>
          <a:lstStyle/>
          <a:p>
            <a:r>
              <a:rPr lang="en-US" dirty="0" smtClean="0"/>
              <a:t>The ability to speak impromptu can impact a person’s level of success</a:t>
            </a:r>
          </a:p>
          <a:p>
            <a:endParaRPr lang="en-US" dirty="0" smtClean="0"/>
          </a:p>
          <a:p>
            <a:r>
              <a:rPr lang="en-US" dirty="0" smtClean="0"/>
              <a:t>When speaking quickly, it is best to limit research data while expanding on opinionative matter</a:t>
            </a:r>
          </a:p>
          <a:p>
            <a:endParaRPr lang="en-US" dirty="0" smtClean="0"/>
          </a:p>
          <a:p>
            <a:r>
              <a:rPr lang="en-US" dirty="0" smtClean="0"/>
              <a:t>Strong conclusions have a profound effect on the audience</a:t>
            </a:r>
            <a:endParaRPr lang="en-US" dirty="0"/>
          </a:p>
        </p:txBody>
      </p:sp>
    </p:spTree>
    <p:extLst>
      <p:ext uri="{BB962C8B-B14F-4D97-AF65-F5344CB8AC3E}">
        <p14:creationId xmlns:p14="http://schemas.microsoft.com/office/powerpoint/2010/main" val="24761047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Assessment</a:t>
            </a: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59723" y="1571625"/>
            <a:ext cx="5737671" cy="2466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030134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In this unit you will learn and practice the fine art of speaking ”off the cuff.” When speaking in an impromptu manner, that means you will have little time to prepare and will not use a script. </a:t>
            </a:r>
            <a:endParaRPr lang="en-US" dirty="0"/>
          </a:p>
        </p:txBody>
      </p:sp>
    </p:spTree>
    <p:extLst>
      <p:ext uri="{BB962C8B-B14F-4D97-AF65-F5344CB8AC3E}">
        <p14:creationId xmlns:p14="http://schemas.microsoft.com/office/powerpoint/2010/main" val="21110005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For many people, this is the most stressful style of public speaking. </a:t>
            </a:r>
          </a:p>
          <a:p>
            <a:pPr marL="0" indent="0">
              <a:buNone/>
            </a:pPr>
            <a:endParaRPr lang="en-US" dirty="0" smtClean="0"/>
          </a:p>
          <a:p>
            <a:r>
              <a:rPr lang="en-US" dirty="0" smtClean="0"/>
              <a:t>However, it is crucial to develop a comfort level with this type of speaking because you will be doing it during the debate unit.</a:t>
            </a:r>
          </a:p>
          <a:p>
            <a:endParaRPr lang="en-US" dirty="0"/>
          </a:p>
          <a:p>
            <a:r>
              <a:rPr lang="en-US" dirty="0" smtClean="0"/>
              <a:t>It will also come in handy in the future to give a toast at a party or wedding, or to introduce someone to a large group of people.</a:t>
            </a:r>
            <a:endParaRPr lang="en-US" dirty="0"/>
          </a:p>
        </p:txBody>
      </p:sp>
    </p:spTree>
    <p:extLst>
      <p:ext uri="{BB962C8B-B14F-4D97-AF65-F5344CB8AC3E}">
        <p14:creationId xmlns:p14="http://schemas.microsoft.com/office/powerpoint/2010/main" val="32538543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itchFamily="18" charset="0"/>
              </a:rPr>
              <a:t>Impromptu Vocabulary</a:t>
            </a:r>
            <a:endParaRPr lang="en-US" dirty="0">
              <a:latin typeface="Georgia" pitchFamily="18" charset="0"/>
            </a:endParaRPr>
          </a:p>
        </p:txBody>
      </p:sp>
      <p:sp>
        <p:nvSpPr>
          <p:cNvPr id="3" name="Content Placeholder 2"/>
          <p:cNvSpPr>
            <a:spLocks noGrp="1"/>
          </p:cNvSpPr>
          <p:nvPr>
            <p:ph idx="1"/>
          </p:nvPr>
        </p:nvSpPr>
        <p:spPr/>
        <p:txBody>
          <a:bodyPr>
            <a:normAutofit/>
          </a:bodyPr>
          <a:lstStyle/>
          <a:p>
            <a:r>
              <a:rPr lang="en-US" sz="2400" dirty="0"/>
              <a:t>Impromptu: speaking with little to no </a:t>
            </a:r>
            <a:r>
              <a:rPr lang="en-US" sz="2400" dirty="0" smtClean="0"/>
              <a:t>preparation</a:t>
            </a:r>
          </a:p>
          <a:p>
            <a:endParaRPr lang="en-US" sz="2400" dirty="0"/>
          </a:p>
          <a:p>
            <a:r>
              <a:rPr lang="en-US" sz="2400" dirty="0"/>
              <a:t>Off-the-cuff: comments added without previous </a:t>
            </a:r>
            <a:r>
              <a:rPr lang="en-US" sz="2400" dirty="0" smtClean="0"/>
              <a:t>preparation</a:t>
            </a:r>
          </a:p>
          <a:p>
            <a:endParaRPr lang="en-US" sz="2400" dirty="0"/>
          </a:p>
          <a:p>
            <a:r>
              <a:rPr lang="en-US" sz="2400" dirty="0"/>
              <a:t>Transitions: Words that tie two ideas </a:t>
            </a:r>
            <a:r>
              <a:rPr lang="en-US" sz="2400" dirty="0" smtClean="0"/>
              <a:t>together</a:t>
            </a:r>
          </a:p>
          <a:p>
            <a:endParaRPr lang="en-US" sz="2400" dirty="0"/>
          </a:p>
          <a:p>
            <a:r>
              <a:rPr lang="en-US" sz="2400" dirty="0"/>
              <a:t>Style: The manner of speaking that is adopted based on topic and </a:t>
            </a:r>
            <a:r>
              <a:rPr lang="en-US" sz="2400" dirty="0" smtClean="0"/>
              <a:t>audience</a:t>
            </a:r>
            <a:endParaRPr lang="en-US" sz="2400" dirty="0"/>
          </a:p>
          <a:p>
            <a:endParaRPr lang="en-US" sz="2400" dirty="0">
              <a:latin typeface="Georgia" pitchFamily="18" charset="0"/>
            </a:endParaRPr>
          </a:p>
        </p:txBody>
      </p:sp>
    </p:spTree>
    <p:extLst>
      <p:ext uri="{BB962C8B-B14F-4D97-AF65-F5344CB8AC3E}">
        <p14:creationId xmlns:p14="http://schemas.microsoft.com/office/powerpoint/2010/main" val="2384079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1000"/>
                                        <p:tgtEl>
                                          <p:spTgt spid="3">
                                            <p:txEl>
                                              <p:pRg st="2" end="2"/>
                                            </p:txEl>
                                          </p:spTgt>
                                        </p:tgtEl>
                                      </p:cBhvr>
                                    </p:animEffect>
                                    <p:anim calcmode="lin" valueType="num">
                                      <p:cBhvr>
                                        <p:cTn id="1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wipe(down)">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wheel(1)">
                                      <p:cBhvr>
                                        <p:cTn id="23"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Assignment #1: Impromptu Article</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r>
              <a:rPr lang="en-US" dirty="0" smtClean="0"/>
              <a:t>Read “Impromptu Speaking” on pg. 3</a:t>
            </a:r>
          </a:p>
          <a:p>
            <a:endParaRPr lang="en-US" dirty="0"/>
          </a:p>
          <a:p>
            <a:pPr marL="0" indent="0">
              <a:buNone/>
            </a:pPr>
            <a:endParaRPr lang="en-US" dirty="0" smtClean="0"/>
          </a:p>
          <a:p>
            <a:r>
              <a:rPr lang="en-US" dirty="0" smtClean="0"/>
              <a:t>Answer Questions 1-7 on pg. 4</a:t>
            </a:r>
            <a:endParaRPr lang="en-US" dirty="0"/>
          </a:p>
        </p:txBody>
      </p:sp>
    </p:spTree>
    <p:extLst>
      <p:ext uri="{BB962C8B-B14F-4D97-AF65-F5344CB8AC3E}">
        <p14:creationId xmlns:p14="http://schemas.microsoft.com/office/powerpoint/2010/main" val="36114371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Intention and Purpose Practice</a:t>
            </a:r>
            <a:endParaRPr lang="en-US" dirty="0"/>
          </a:p>
        </p:txBody>
      </p:sp>
      <p:sp>
        <p:nvSpPr>
          <p:cNvPr id="3" name="Content Placeholder 2"/>
          <p:cNvSpPr>
            <a:spLocks noGrp="1"/>
          </p:cNvSpPr>
          <p:nvPr>
            <p:ph idx="1"/>
          </p:nvPr>
        </p:nvSpPr>
        <p:spPr/>
        <p:txBody>
          <a:bodyPr/>
          <a:lstStyle/>
          <a:p>
            <a:r>
              <a:rPr lang="en-US" dirty="0" smtClean="0"/>
              <a:t>Deciding how to respond to a particular speech topic based on your intention or purpose for getting your message across to the audience.</a:t>
            </a:r>
          </a:p>
          <a:p>
            <a:endParaRPr lang="en-US" dirty="0"/>
          </a:p>
          <a:p>
            <a:r>
              <a:rPr lang="en-US" dirty="0"/>
              <a:t>Complete pg. 5 in packet</a:t>
            </a:r>
          </a:p>
          <a:p>
            <a:endParaRPr lang="en-US" dirty="0"/>
          </a:p>
        </p:txBody>
      </p:sp>
    </p:spTree>
    <p:extLst>
      <p:ext uri="{BB962C8B-B14F-4D97-AF65-F5344CB8AC3E}">
        <p14:creationId xmlns:p14="http://schemas.microsoft.com/office/powerpoint/2010/main" val="284141388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3844</TotalTime>
  <Words>597</Words>
  <Application>Microsoft Office PowerPoint</Application>
  <PresentationFormat>On-screen Show (4:3)</PresentationFormat>
  <Paragraphs>102</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Aspect</vt:lpstr>
      <vt:lpstr>Impromptu Speaking</vt:lpstr>
      <vt:lpstr>Essential Questions</vt:lpstr>
      <vt:lpstr>Enduring Understandings</vt:lpstr>
      <vt:lpstr>Unit Assessment</vt:lpstr>
      <vt:lpstr>Introduction</vt:lpstr>
      <vt:lpstr>Introduction</vt:lpstr>
      <vt:lpstr>Impromptu Vocabulary</vt:lpstr>
      <vt:lpstr>Assignment #1: Impromptu Article</vt:lpstr>
      <vt:lpstr>Intention and Purpose Practice</vt:lpstr>
      <vt:lpstr>Assignment #2: Develop Impromptu Topics</vt:lpstr>
      <vt:lpstr>Outline for Impromptu Speech</vt:lpstr>
      <vt:lpstr>Outline for Impromptu Speech</vt:lpstr>
      <vt:lpstr>Outline for Impromptu Speech</vt:lpstr>
      <vt:lpstr>Impromptu Speech Sample Using Organizer</vt:lpstr>
      <vt:lpstr>Should we make texting while driving illegal?</vt:lpstr>
      <vt:lpstr>Should we make texting while driving illegal?</vt:lpstr>
      <vt:lpstr>Should we make texting while driving illegal?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Impromptu Topics</dc:title>
  <dc:creator>test</dc:creator>
  <cp:lastModifiedBy>Amanda Sitter</cp:lastModifiedBy>
  <cp:revision>57</cp:revision>
  <cp:lastPrinted>2014-10-30T12:54:53Z</cp:lastPrinted>
  <dcterms:created xsi:type="dcterms:W3CDTF">2013-04-05T14:12:53Z</dcterms:created>
  <dcterms:modified xsi:type="dcterms:W3CDTF">2014-11-04T14:31:48Z</dcterms:modified>
</cp:coreProperties>
</file>